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82"/>
  </p:normalViewPr>
  <p:slideViewPr>
    <p:cSldViewPr snapToGrid="0" snapToObjects="1">
      <p:cViewPr varScale="1">
        <p:scale>
          <a:sx n="99" d="100"/>
          <a:sy n="99" d="100"/>
        </p:scale>
        <p:origin x="192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12EEF8-EC37-E148-80AC-76D98483A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2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6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4A80-17C1-7545-B42A-837A50C9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839BF-309F-F74B-B9E0-37E75AEFB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520CA-483D-644F-B08F-7A4F6027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B5F8E-74BC-2A42-8A42-6F28EC96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A26B3-BDBD-184E-9C09-8F8FFD7B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063D9-683E-3740-BD89-C9FAEBA0D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4E769-760D-9D4E-ABB9-9B7CDEFDC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2E0AE-98AF-D940-817C-7F3BCF36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2B0EE-4065-7942-8DFF-B197E07B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C26E9-8A3F-194C-965D-742F869F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BB842-BBC6-E84A-96F4-DB0591803A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60139" cy="6890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ADDB86-ACB8-764A-A5E4-26E23A1E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831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41FD9-72FF-2947-ABD6-E88D03026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1989"/>
            <a:ext cx="10515600" cy="33049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52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4795-046E-494A-A4B3-57AC9DCD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F67B6-E97B-C34E-A3E5-AB1EE69B6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5357C-9138-0B49-867B-0BCB4E30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CCD6F-6CC5-AC41-BFDF-F0B4194AE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C3FEB-3C14-1B43-A52E-9FFBF1EB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7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B9A2-5024-6348-B3CA-12AA46CA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B5199-9D19-A24C-BF28-7A08F1116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6274A-8021-E148-A779-02A453017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C8B0D-FD70-064D-AB8B-846E063A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66128-7C3E-F64D-A6D6-3797D408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B7C43-AABB-1A48-BD9A-1FC997F9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5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0F4F-038B-F14B-A78C-F00D6B03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2BA54-7FAE-5B4C-BCC6-BD84BFD86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FBE2B-21AD-8E4B-9984-8AF23D7B1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303-C565-484C-A636-FA3F1A02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5B426-C207-EE40-8B76-988CA3A1A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2335C-A8FD-4440-973F-D104E257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D37A8-0DA4-4244-BD20-6CF344CC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831175-AF30-A446-98B5-1FB3E03A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0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9C3C-4262-1941-B6F7-6BF2996A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96AF4-F66C-F442-904F-4C27BCD7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4540E-32A1-0E41-894E-B132596B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B965C-96C9-F841-9D8C-4BD41504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5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D8248-2D55-6546-89BC-3A4B8906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6255E-1A2A-654A-B7AF-B93CD550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9150-887C-A84E-B30E-681CED63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2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F0BE-4BCC-C648-9F3A-3F33DF36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E7A01-21DB-6D49-9E3B-B5C37D192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80D54-23B1-5246-A86C-F988B4191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248C0-E10F-4B40-982C-FDA36AA0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118C2-7687-CD46-8E19-13B66A8E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88B27-17A5-CB48-9832-B7FE8D8B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4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07E2-C59C-1B44-AF03-6EA4042A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500FA-CE94-8C46-86D8-6E9F6130B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9BE1C-4B77-1143-B415-9E756145A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EDDEA-9807-B249-9461-6B739870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ECA2-97AD-6345-9AD8-3BE847617BE6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350AE-0109-B74B-A707-1A41A01D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6B088-BBEC-3D4E-8A81-C3862A07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6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A6369-200E-4843-B34A-A106956B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58903-969C-6C46-A46F-D29BBB0FC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22680-28DC-FB46-9F96-C7057369A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ECA2-97AD-6345-9AD8-3BE847617BE6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38A1A-6079-0642-8F54-8E01E56DA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D13BF-2C3C-D04A-8CBF-7B29381B9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D238-EE45-A94F-B9A2-7D60015A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22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49B0-1B65-3946-8873-1ACAA469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7F55F-C898-0F46-8D41-B0A6CC106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4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CEA1F423C7A4E89D1164254A75FE2" ma:contentTypeVersion="16" ma:contentTypeDescription="Create a new document." ma:contentTypeScope="" ma:versionID="8459ef9cfb4e5cfeaf40eacfc6d96ac1">
  <xsd:schema xmlns:xsd="http://www.w3.org/2001/XMLSchema" xmlns:xs="http://www.w3.org/2001/XMLSchema" xmlns:p="http://schemas.microsoft.com/office/2006/metadata/properties" xmlns:ns2="d095a86f-3eb2-446d-a49d-0c05f2aa3eca" xmlns:ns3="ba6714de-b0a1-4e72-9411-146ca4b038a3" xmlns:ns4="4d17a761-d4a0-4a49-9c4f-3dc2ec43f367" targetNamespace="http://schemas.microsoft.com/office/2006/metadata/properties" ma:root="true" ma:fieldsID="189cec5c0ccd7f8f30239c83a45c36a8" ns2:_="" ns3:_="" ns4:_="">
    <xsd:import namespace="d095a86f-3eb2-446d-a49d-0c05f2aa3eca"/>
    <xsd:import namespace="ba6714de-b0a1-4e72-9411-146ca4b038a3"/>
    <xsd:import namespace="4d17a761-d4a0-4a49-9c4f-3dc2ec43f3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5a86f-3eb2-446d-a49d-0c05f2aa3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3486d5f-0198-4fe6-9ac5-bd9f70c295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714de-b0a1-4e72-9411-146ca4b038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7a761-d4a0-4a49-9c4f-3dc2ec43f36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fbbdf17-c7b0-434f-a4d8-3e812162f83f}" ma:internalName="TaxCatchAll" ma:showField="CatchAllData" ma:web="ba6714de-b0a1-4e72-9411-146ca4b03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17a761-d4a0-4a49-9c4f-3dc2ec43f367" xsi:nil="true"/>
    <lcf76f155ced4ddcb4097134ff3c332f xmlns="d095a86f-3eb2-446d-a49d-0c05f2aa3eca">
      <Terms xmlns="http://schemas.microsoft.com/office/infopath/2007/PartnerControls"/>
    </lcf76f155ced4ddcb4097134ff3c332f>
    <SharedWithUsers xmlns="ba6714de-b0a1-4e72-9411-146ca4b038a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584460D-D93A-46A0-A9DF-6A272E185515}"/>
</file>

<file path=customXml/itemProps2.xml><?xml version="1.0" encoding="utf-8"?>
<ds:datastoreItem xmlns:ds="http://schemas.openxmlformats.org/officeDocument/2006/customXml" ds:itemID="{766F68C2-784A-48E0-B0EC-09642256D05F}"/>
</file>

<file path=customXml/itemProps3.xml><?xml version="1.0" encoding="utf-8"?>
<ds:datastoreItem xmlns:ds="http://schemas.openxmlformats.org/officeDocument/2006/customXml" ds:itemID="{8FA4CB70-9368-4EEA-BF0C-66937EF14E0E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</cp:revision>
  <dcterms:created xsi:type="dcterms:W3CDTF">2022-08-23T19:19:47Z</dcterms:created>
  <dcterms:modified xsi:type="dcterms:W3CDTF">2022-08-23T19:24:19Z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0x010100A4BCEA1F423C7A4E89D1164254A75FE2</vt:lpwstr>
  </property>
  <property fmtid="{D5CDD505-2E9C-101B-9397-08002B2CF9AE}" pid="3" name="Order">
    <vt:r8>2184100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